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0059988" cy="7773988"/>
  <p:notesSz cx="6881813" cy="9296400"/>
  <p:defaultTextStyle>
    <a:defPPr>
      <a:defRPr lang="fr-FR"/>
    </a:defPPr>
    <a:lvl1pPr marL="0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>
          <p15:clr>
            <a:srgbClr val="A4A3A4"/>
          </p15:clr>
        </p15:guide>
        <p15:guide id="2" pos="31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6A16F4-F843-2EFC-1A1C-F1C5F6C34131}" v="159" dt="2025-03-19T13:26:41.6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216" y="-2760"/>
      </p:cViewPr>
      <p:guideLst>
        <p:guide orient="horz" pos="2449"/>
        <p:guide pos="316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érie Dufour" userId="33d951fb-4365-440e-b935-75b28f98d628" providerId="ADAL" clId="{0ED137D7-F88D-4EEB-8CC7-6E1CB4489126}"/>
    <pc:docChg chg="modSld">
      <pc:chgData name="Valérie Dufour" userId="33d951fb-4365-440e-b935-75b28f98d628" providerId="ADAL" clId="{0ED137D7-F88D-4EEB-8CC7-6E1CB4489126}" dt="2024-04-25T01:47:09.056" v="2" actId="20577"/>
      <pc:docMkLst>
        <pc:docMk/>
      </pc:docMkLst>
      <pc:sldChg chg="modSp mod">
        <pc:chgData name="Valérie Dufour" userId="33d951fb-4365-440e-b935-75b28f98d628" providerId="ADAL" clId="{0ED137D7-F88D-4EEB-8CC7-6E1CB4489126}" dt="2024-04-25T01:47:09.056" v="2" actId="20577"/>
        <pc:sldMkLst>
          <pc:docMk/>
          <pc:sldMk cId="362271429" sldId="256"/>
        </pc:sldMkLst>
        <pc:graphicFrameChg chg="modGraphic">
          <ac:chgData name="Valérie Dufour" userId="33d951fb-4365-440e-b935-75b28f98d628" providerId="ADAL" clId="{0ED137D7-F88D-4EEB-8CC7-6E1CB4489126}" dt="2024-04-25T01:46:13.256" v="1" actId="948"/>
          <ac:graphicFrameMkLst>
            <pc:docMk/>
            <pc:sldMk cId="362271429" sldId="256"/>
            <ac:graphicFrameMk id="11" creationId="{00000000-0000-0000-0000-000000000000}"/>
          </ac:graphicFrameMkLst>
        </pc:graphicFrameChg>
        <pc:graphicFrameChg chg="modGraphic">
          <ac:chgData name="Valérie Dufour" userId="33d951fb-4365-440e-b935-75b28f98d628" providerId="ADAL" clId="{0ED137D7-F88D-4EEB-8CC7-6E1CB4489126}" dt="2024-04-25T01:47:09.056" v="2" actId="20577"/>
          <ac:graphicFrameMkLst>
            <pc:docMk/>
            <pc:sldMk cId="362271429" sldId="256"/>
            <ac:graphicFrameMk id="17" creationId="{00000000-0000-0000-0000-000000000000}"/>
          </ac:graphicFrameMkLst>
        </pc:graphicFrameChg>
      </pc:sldChg>
    </pc:docChg>
  </pc:docChgLst>
  <pc:docChgLst>
    <pc:chgData name="Claudia Coulombe" userId="S::ccoulombe@cdpq.ca::c43e4aa3-38c6-4089-a524-02babe83e931" providerId="AD" clId="Web-{A2912D5E-C133-0CB4-545D-58FABCB7EA07}"/>
    <pc:docChg chg="modSld">
      <pc:chgData name="Claudia Coulombe" userId="S::ccoulombe@cdpq.ca::c43e4aa3-38c6-4089-a524-02babe83e931" providerId="AD" clId="Web-{A2912D5E-C133-0CB4-545D-58FABCB7EA07}" dt="2023-03-03T16:25:15.168" v="0" actId="20577"/>
      <pc:docMkLst>
        <pc:docMk/>
      </pc:docMkLst>
      <pc:sldChg chg="modSp">
        <pc:chgData name="Claudia Coulombe" userId="S::ccoulombe@cdpq.ca::c43e4aa3-38c6-4089-a524-02babe83e931" providerId="AD" clId="Web-{A2912D5E-C133-0CB4-545D-58FABCB7EA07}" dt="2023-03-03T16:25:15.168" v="0" actId="20577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A2912D5E-C133-0CB4-545D-58FABCB7EA07}" dt="2023-03-03T16:25:15.168" v="0" actId="20577"/>
          <ac:spMkLst>
            <pc:docMk/>
            <pc:sldMk cId="362271429" sldId="256"/>
            <ac:spMk id="6" creationId="{00000000-0000-0000-0000-000000000000}"/>
          </ac:spMkLst>
        </pc:spChg>
      </pc:sldChg>
    </pc:docChg>
  </pc:docChgLst>
  <pc:docChgLst>
    <pc:chgData name="Claudia Coulombe" userId="S::ccoulombe@cdpq.ca::c43e4aa3-38c6-4089-a524-02babe83e931" providerId="AD" clId="Web-{8736D035-AD9A-1881-5D34-0537DB4404FE}"/>
    <pc:docChg chg="delSld">
      <pc:chgData name="Claudia Coulombe" userId="S::ccoulombe@cdpq.ca::c43e4aa3-38c6-4089-a524-02babe83e931" providerId="AD" clId="Web-{8736D035-AD9A-1881-5D34-0537DB4404FE}" dt="2022-02-24T18:10:37.914" v="0"/>
      <pc:docMkLst>
        <pc:docMk/>
      </pc:docMkLst>
      <pc:sldChg chg="del">
        <pc:chgData name="Claudia Coulombe" userId="S::ccoulombe@cdpq.ca::c43e4aa3-38c6-4089-a524-02babe83e931" providerId="AD" clId="Web-{8736D035-AD9A-1881-5D34-0537DB4404FE}" dt="2022-02-24T18:10:37.914" v="0"/>
        <pc:sldMkLst>
          <pc:docMk/>
          <pc:sldMk cId="1514194904" sldId="257"/>
        </pc:sldMkLst>
      </pc:sldChg>
    </pc:docChg>
  </pc:docChgLst>
  <pc:docChgLst>
    <pc:chgData name="Claudia Coulombe" userId="c43e4aa3-38c6-4089-a524-02babe83e931" providerId="ADAL" clId="{4157BB4B-E286-4584-9110-F248CC259A91}"/>
    <pc:docChg chg="undo custSel modSld">
      <pc:chgData name="Claudia Coulombe" userId="c43e4aa3-38c6-4089-a524-02babe83e931" providerId="ADAL" clId="{4157BB4B-E286-4584-9110-F248CC259A91}" dt="2024-04-24T17:55:29.852" v="75" actId="6549"/>
      <pc:docMkLst>
        <pc:docMk/>
      </pc:docMkLst>
      <pc:sldChg chg="addSp delSp modSp mod">
        <pc:chgData name="Claudia Coulombe" userId="c43e4aa3-38c6-4089-a524-02babe83e931" providerId="ADAL" clId="{4157BB4B-E286-4584-9110-F248CC259A91}" dt="2024-04-24T17:55:29.852" v="75" actId="6549"/>
        <pc:sldMkLst>
          <pc:docMk/>
          <pc:sldMk cId="362271429" sldId="256"/>
        </pc:sldMkLst>
        <pc:spChg chg="mod">
          <ac:chgData name="Claudia Coulombe" userId="c43e4aa3-38c6-4089-a524-02babe83e931" providerId="ADAL" clId="{4157BB4B-E286-4584-9110-F248CC259A91}" dt="2024-04-24T17:55:29.852" v="75" actId="6549"/>
          <ac:spMkLst>
            <pc:docMk/>
            <pc:sldMk cId="362271429" sldId="256"/>
            <ac:spMk id="15" creationId="{00000000-0000-0000-0000-000000000000}"/>
          </ac:spMkLst>
        </pc:spChg>
        <pc:graphicFrameChg chg="add del mod modGraphic">
          <ac:chgData name="Claudia Coulombe" userId="c43e4aa3-38c6-4089-a524-02babe83e931" providerId="ADAL" clId="{4157BB4B-E286-4584-9110-F248CC259A91}" dt="2024-04-24T17:54:45.469" v="74" actId="6549"/>
          <ac:graphicFrameMkLst>
            <pc:docMk/>
            <pc:sldMk cId="362271429" sldId="256"/>
            <ac:graphicFrameMk id="16" creationId="{00000000-0000-0000-0000-000000000000}"/>
          </ac:graphicFrameMkLst>
        </pc:graphicFrameChg>
      </pc:sldChg>
    </pc:docChg>
  </pc:docChgLst>
  <pc:docChgLst>
    <pc:chgData name="Claudia Coulombe" userId="S::ccoulombe@cdpq.ca::c43e4aa3-38c6-4089-a524-02babe83e931" providerId="AD" clId="Web-{3C529873-1E6C-7C5C-0B7F-4D2CB2E36F97}"/>
    <pc:docChg chg="modSld">
      <pc:chgData name="Claudia Coulombe" userId="S::ccoulombe@cdpq.ca::c43e4aa3-38c6-4089-a524-02babe83e931" providerId="AD" clId="Web-{3C529873-1E6C-7C5C-0B7F-4D2CB2E36F97}" dt="2023-01-20T19:48:55.075" v="6" actId="20577"/>
      <pc:docMkLst>
        <pc:docMk/>
      </pc:docMkLst>
      <pc:sldChg chg="modSp">
        <pc:chgData name="Claudia Coulombe" userId="S::ccoulombe@cdpq.ca::c43e4aa3-38c6-4089-a524-02babe83e931" providerId="AD" clId="Web-{3C529873-1E6C-7C5C-0B7F-4D2CB2E36F97}" dt="2023-01-20T19:48:55.075" v="6" actId="20577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3C529873-1E6C-7C5C-0B7F-4D2CB2E36F97}" dt="2023-01-20T19:48:25.512" v="2" actId="20577"/>
          <ac:spMkLst>
            <pc:docMk/>
            <pc:sldMk cId="362271429" sldId="256"/>
            <ac:spMk id="6" creationId="{00000000-0000-0000-0000-000000000000}"/>
          </ac:spMkLst>
        </pc:spChg>
        <pc:spChg chg="mod">
          <ac:chgData name="Claudia Coulombe" userId="S::ccoulombe@cdpq.ca::c43e4aa3-38c6-4089-a524-02babe83e931" providerId="AD" clId="Web-{3C529873-1E6C-7C5C-0B7F-4D2CB2E36F97}" dt="2023-01-20T19:48:15.308" v="0" actId="20577"/>
          <ac:spMkLst>
            <pc:docMk/>
            <pc:sldMk cId="362271429" sldId="256"/>
            <ac:spMk id="8" creationId="{00000000-0000-0000-0000-000000000000}"/>
          </ac:spMkLst>
        </pc:spChg>
        <pc:spChg chg="mod">
          <ac:chgData name="Claudia Coulombe" userId="S::ccoulombe@cdpq.ca::c43e4aa3-38c6-4089-a524-02babe83e931" providerId="AD" clId="Web-{3C529873-1E6C-7C5C-0B7F-4D2CB2E36F97}" dt="2023-01-20T19:48:55.075" v="6" actId="20577"/>
          <ac:spMkLst>
            <pc:docMk/>
            <pc:sldMk cId="362271429" sldId="256"/>
            <ac:spMk id="19" creationId="{00000000-0000-0000-0000-000000000000}"/>
          </ac:spMkLst>
        </pc:spChg>
      </pc:sldChg>
    </pc:docChg>
  </pc:docChgLst>
  <pc:docChgLst>
    <pc:chgData name="Claudia Coulombe" userId="S::ccoulombe@cdpq.ca::c43e4aa3-38c6-4089-a524-02babe83e931" providerId="AD" clId="Web-{9C4112A2-133F-45D5-F2E4-4A569DF82A6D}"/>
    <pc:docChg chg="modSld">
      <pc:chgData name="Claudia Coulombe" userId="S::ccoulombe@cdpq.ca::c43e4aa3-38c6-4089-a524-02babe83e931" providerId="AD" clId="Web-{9C4112A2-133F-45D5-F2E4-4A569DF82A6D}" dt="2022-03-23T15:32:23.022" v="47" actId="20577"/>
      <pc:docMkLst>
        <pc:docMk/>
      </pc:docMkLst>
      <pc:sldChg chg="modSp">
        <pc:chgData name="Claudia Coulombe" userId="S::ccoulombe@cdpq.ca::c43e4aa3-38c6-4089-a524-02babe83e931" providerId="AD" clId="Web-{9C4112A2-133F-45D5-F2E4-4A569DF82A6D}" dt="2022-03-23T15:32:23.022" v="47" actId="20577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9C4112A2-133F-45D5-F2E4-4A569DF82A6D}" dt="2022-03-23T15:32:23.022" v="47" actId="20577"/>
          <ac:spMkLst>
            <pc:docMk/>
            <pc:sldMk cId="362271429" sldId="256"/>
            <ac:spMk id="6" creationId="{00000000-0000-0000-0000-000000000000}"/>
          </ac:spMkLst>
        </pc:spChg>
      </pc:sldChg>
    </pc:docChg>
  </pc:docChgLst>
  <pc:docChgLst>
    <pc:chgData name="Claudia Coulombe" userId="S::ccoulombe@cdpq.ca::c43e4aa3-38c6-4089-a524-02babe83e931" providerId="AD" clId="Web-{17301717-B33C-5BDB-BBC3-18F113B5807D}"/>
    <pc:docChg chg="modSld">
      <pc:chgData name="Claudia Coulombe" userId="S::ccoulombe@cdpq.ca::c43e4aa3-38c6-4089-a524-02babe83e931" providerId="AD" clId="Web-{17301717-B33C-5BDB-BBC3-18F113B5807D}" dt="2025-02-10T18:10:33.342" v="87" actId="20577"/>
      <pc:docMkLst>
        <pc:docMk/>
      </pc:docMkLst>
      <pc:sldChg chg="modSp">
        <pc:chgData name="Claudia Coulombe" userId="S::ccoulombe@cdpq.ca::c43e4aa3-38c6-4089-a524-02babe83e931" providerId="AD" clId="Web-{17301717-B33C-5BDB-BBC3-18F113B5807D}" dt="2025-02-10T18:10:33.342" v="87" actId="20577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17301717-B33C-5BDB-BBC3-18F113B5807D}" dt="2025-02-10T18:10:33.342" v="87" actId="20577"/>
          <ac:spMkLst>
            <pc:docMk/>
            <pc:sldMk cId="362271429" sldId="256"/>
            <ac:spMk id="6" creationId="{00000000-0000-0000-0000-000000000000}"/>
          </ac:spMkLst>
        </pc:spChg>
        <pc:graphicFrameChg chg="mod modGraphic">
          <ac:chgData name="Claudia Coulombe" userId="S::ccoulombe@cdpq.ca::c43e4aa3-38c6-4089-a524-02babe83e931" providerId="AD" clId="Web-{17301717-B33C-5BDB-BBC3-18F113B5807D}" dt="2025-02-10T18:10:14.592" v="85"/>
          <ac:graphicFrameMkLst>
            <pc:docMk/>
            <pc:sldMk cId="362271429" sldId="256"/>
            <ac:graphicFrameMk id="16" creationId="{00000000-0000-0000-0000-000000000000}"/>
          </ac:graphicFrameMkLst>
        </pc:graphicFrameChg>
      </pc:sldChg>
    </pc:docChg>
  </pc:docChgLst>
  <pc:docChgLst>
    <pc:chgData name="Claudia Coulombe" userId="S::ccoulombe@cdpq.ca::c43e4aa3-38c6-4089-a524-02babe83e931" providerId="AD" clId="Web-{7D6A16F4-F843-2EFC-1A1C-F1C5F6C34131}"/>
    <pc:docChg chg="modSld">
      <pc:chgData name="Claudia Coulombe" userId="S::ccoulombe@cdpq.ca::c43e4aa3-38c6-4089-a524-02babe83e931" providerId="AD" clId="Web-{7D6A16F4-F843-2EFC-1A1C-F1C5F6C34131}" dt="2025-03-19T13:26:31.729" v="131"/>
      <pc:docMkLst>
        <pc:docMk/>
      </pc:docMkLst>
      <pc:sldChg chg="modSp">
        <pc:chgData name="Claudia Coulombe" userId="S::ccoulombe@cdpq.ca::c43e4aa3-38c6-4089-a524-02babe83e931" providerId="AD" clId="Web-{7D6A16F4-F843-2EFC-1A1C-F1C5F6C34131}" dt="2025-03-19T13:26:31.729" v="131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7D6A16F4-F843-2EFC-1A1C-F1C5F6C34131}" dt="2025-03-19T13:23:14.866" v="3" actId="20577"/>
          <ac:spMkLst>
            <pc:docMk/>
            <pc:sldMk cId="362271429" sldId="256"/>
            <ac:spMk id="6" creationId="{00000000-0000-0000-0000-000000000000}"/>
          </ac:spMkLst>
        </pc:spChg>
        <pc:spChg chg="mod">
          <ac:chgData name="Claudia Coulombe" userId="S::ccoulombe@cdpq.ca::c43e4aa3-38c6-4089-a524-02babe83e931" providerId="AD" clId="Web-{7D6A16F4-F843-2EFC-1A1C-F1C5F6C34131}" dt="2025-03-19T13:24:16.527" v="25" actId="1076"/>
          <ac:spMkLst>
            <pc:docMk/>
            <pc:sldMk cId="362271429" sldId="256"/>
            <ac:spMk id="18" creationId="{00000000-0000-0000-0000-000000000000}"/>
          </ac:spMkLst>
        </pc:spChg>
        <pc:spChg chg="mod">
          <ac:chgData name="Claudia Coulombe" userId="S::ccoulombe@cdpq.ca::c43e4aa3-38c6-4089-a524-02babe83e931" providerId="AD" clId="Web-{7D6A16F4-F843-2EFC-1A1C-F1C5F6C34131}" dt="2025-03-19T13:24:07.617" v="24" actId="14100"/>
          <ac:spMkLst>
            <pc:docMk/>
            <pc:sldMk cId="362271429" sldId="256"/>
            <ac:spMk id="19" creationId="{00000000-0000-0000-0000-000000000000}"/>
          </ac:spMkLst>
        </pc:spChg>
        <pc:graphicFrameChg chg="mod modGraphic">
          <ac:chgData name="Claudia Coulombe" userId="S::ccoulombe@cdpq.ca::c43e4aa3-38c6-4089-a524-02babe83e931" providerId="AD" clId="Web-{7D6A16F4-F843-2EFC-1A1C-F1C5F6C34131}" dt="2025-03-19T13:26:31.729" v="131"/>
          <ac:graphicFrameMkLst>
            <pc:docMk/>
            <pc:sldMk cId="362271429" sldId="256"/>
            <ac:graphicFrameMk id="16" creationId="{00000000-0000-0000-0000-000000000000}"/>
          </ac:graphicFrameMkLst>
        </pc:graphicFrameChg>
        <pc:graphicFrameChg chg="mod">
          <ac:chgData name="Claudia Coulombe" userId="S::ccoulombe@cdpq.ca::c43e4aa3-38c6-4089-a524-02babe83e931" providerId="AD" clId="Web-{7D6A16F4-F843-2EFC-1A1C-F1C5F6C34131}" dt="2025-03-19T13:24:48.477" v="62" actId="1076"/>
          <ac:graphicFrameMkLst>
            <pc:docMk/>
            <pc:sldMk cId="362271429" sldId="256"/>
            <ac:graphicFrameMk id="17" creationId="{00000000-0000-0000-0000-000000000000}"/>
          </ac:graphicFrameMkLst>
        </pc:graphicFrameChg>
      </pc:sldChg>
    </pc:docChg>
  </pc:docChgLst>
  <pc:docChgLst>
    <pc:chgData name="Valérie Dufour" userId="S::vdufour@cdpq.ca::33d951fb-4365-440e-b935-75b28f98d628" providerId="AD" clId="Web-{DABEACA7-574F-4906-9DA2-C2461AA95E07}"/>
    <pc:docChg chg="modSld">
      <pc:chgData name="Valérie Dufour" userId="S::vdufour@cdpq.ca::33d951fb-4365-440e-b935-75b28f98d628" providerId="AD" clId="Web-{DABEACA7-574F-4906-9DA2-C2461AA95E07}" dt="2024-04-24T19:09:20.584" v="48" actId="1076"/>
      <pc:docMkLst>
        <pc:docMk/>
      </pc:docMkLst>
      <pc:sldChg chg="modSp">
        <pc:chgData name="Valérie Dufour" userId="S::vdufour@cdpq.ca::33d951fb-4365-440e-b935-75b28f98d628" providerId="AD" clId="Web-{DABEACA7-574F-4906-9DA2-C2461AA95E07}" dt="2024-04-24T19:09:20.584" v="48" actId="1076"/>
        <pc:sldMkLst>
          <pc:docMk/>
          <pc:sldMk cId="362271429" sldId="256"/>
        </pc:sldMkLst>
        <pc:spChg chg="mod">
          <ac:chgData name="Valérie Dufour" userId="S::vdufour@cdpq.ca::33d951fb-4365-440e-b935-75b28f98d628" providerId="AD" clId="Web-{DABEACA7-574F-4906-9DA2-C2461AA95E07}" dt="2024-04-24T19:09:20.521" v="47" actId="1076"/>
          <ac:spMkLst>
            <pc:docMk/>
            <pc:sldMk cId="362271429" sldId="256"/>
            <ac:spMk id="15" creationId="{00000000-0000-0000-0000-000000000000}"/>
          </ac:spMkLst>
        </pc:spChg>
        <pc:graphicFrameChg chg="mod modGraphic">
          <ac:chgData name="Valérie Dufour" userId="S::vdufour@cdpq.ca::33d951fb-4365-440e-b935-75b28f98d628" providerId="AD" clId="Web-{DABEACA7-574F-4906-9DA2-C2461AA95E07}" dt="2024-04-24T19:08:42.958" v="41"/>
          <ac:graphicFrameMkLst>
            <pc:docMk/>
            <pc:sldMk cId="362271429" sldId="256"/>
            <ac:graphicFrameMk id="11" creationId="{00000000-0000-0000-0000-000000000000}"/>
          </ac:graphicFrameMkLst>
        </pc:graphicFrameChg>
        <pc:graphicFrameChg chg="mod">
          <ac:chgData name="Valérie Dufour" userId="S::vdufour@cdpq.ca::33d951fb-4365-440e-b935-75b28f98d628" providerId="AD" clId="Web-{DABEACA7-574F-4906-9DA2-C2461AA95E07}" dt="2024-04-24T19:09:20.584" v="48" actId="1076"/>
          <ac:graphicFrameMkLst>
            <pc:docMk/>
            <pc:sldMk cId="362271429" sldId="256"/>
            <ac:graphicFrameMk id="16" creationId="{00000000-0000-0000-0000-000000000000}"/>
          </ac:graphicFrameMkLst>
        </pc:graphicFrameChg>
      </pc:sldChg>
    </pc:docChg>
  </pc:docChgLst>
  <pc:docChgLst>
    <pc:chgData name="Claudia Coulombe" userId="S::ccoulombe@cdpq.ca::c43e4aa3-38c6-4089-a524-02babe83e931" providerId="AD" clId="Web-{B5FFE681-DE5B-F8F6-865A-C119AB51876E}"/>
    <pc:docChg chg="modSld">
      <pc:chgData name="Claudia Coulombe" userId="S::ccoulombe@cdpq.ca::c43e4aa3-38c6-4089-a524-02babe83e931" providerId="AD" clId="Web-{B5FFE681-DE5B-F8F6-865A-C119AB51876E}" dt="2025-02-10T20:16:37.520" v="146" actId="1076"/>
      <pc:docMkLst>
        <pc:docMk/>
      </pc:docMkLst>
      <pc:sldChg chg="modSp">
        <pc:chgData name="Claudia Coulombe" userId="S::ccoulombe@cdpq.ca::c43e4aa3-38c6-4089-a524-02babe83e931" providerId="AD" clId="Web-{B5FFE681-DE5B-F8F6-865A-C119AB51876E}" dt="2025-02-10T20:16:37.520" v="146" actId="1076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B5FFE681-DE5B-F8F6-865A-C119AB51876E}" dt="2025-02-10T20:06:00.776" v="139" actId="20577"/>
          <ac:spMkLst>
            <pc:docMk/>
            <pc:sldMk cId="362271429" sldId="256"/>
            <ac:spMk id="8" creationId="{00000000-0000-0000-0000-000000000000}"/>
          </ac:spMkLst>
        </pc:spChg>
        <pc:spChg chg="mod">
          <ac:chgData name="Claudia Coulombe" userId="S::ccoulombe@cdpq.ca::c43e4aa3-38c6-4089-a524-02babe83e931" providerId="AD" clId="Web-{B5FFE681-DE5B-F8F6-865A-C119AB51876E}" dt="2025-02-10T18:11:27.266" v="0" actId="20577"/>
          <ac:spMkLst>
            <pc:docMk/>
            <pc:sldMk cId="362271429" sldId="256"/>
            <ac:spMk id="19" creationId="{00000000-0000-0000-0000-000000000000}"/>
          </ac:spMkLst>
        </pc:spChg>
        <pc:graphicFrameChg chg="mod modGraphic">
          <ac:chgData name="Claudia Coulombe" userId="S::ccoulombe@cdpq.ca::c43e4aa3-38c6-4089-a524-02babe83e931" providerId="AD" clId="Web-{B5FFE681-DE5B-F8F6-865A-C119AB51876E}" dt="2025-02-10T20:16:37.520" v="146" actId="1076"/>
          <ac:graphicFrameMkLst>
            <pc:docMk/>
            <pc:sldMk cId="362271429" sldId="256"/>
            <ac:graphicFrameMk id="16" creationId="{00000000-0000-0000-0000-000000000000}"/>
          </ac:graphicFrameMkLst>
        </pc:graphicFrameChg>
      </pc:sldChg>
    </pc:docChg>
  </pc:docChgLst>
  <pc:docChgLst>
    <pc:chgData name="Claudia Coulombe" userId="c43e4aa3-38c6-4089-a524-02babe83e931" providerId="ADAL" clId="{3A68748E-BB37-4C4D-8628-EEE79FEA3C69}"/>
    <pc:docChg chg="undo custSel modSld">
      <pc:chgData name="Claudia Coulombe" userId="c43e4aa3-38c6-4089-a524-02babe83e931" providerId="ADAL" clId="{3A68748E-BB37-4C4D-8628-EEE79FEA3C69}" dt="2022-02-24T18:05:11.221" v="14" actId="1036"/>
      <pc:docMkLst>
        <pc:docMk/>
      </pc:docMkLst>
      <pc:sldChg chg="modSp mod">
        <pc:chgData name="Claudia Coulombe" userId="c43e4aa3-38c6-4089-a524-02babe83e931" providerId="ADAL" clId="{3A68748E-BB37-4C4D-8628-EEE79FEA3C69}" dt="2022-02-24T18:05:11.221" v="14" actId="1036"/>
        <pc:sldMkLst>
          <pc:docMk/>
          <pc:sldMk cId="362271429" sldId="256"/>
        </pc:sldMkLst>
        <pc:spChg chg="mod">
          <ac:chgData name="Claudia Coulombe" userId="c43e4aa3-38c6-4089-a524-02babe83e931" providerId="ADAL" clId="{3A68748E-BB37-4C4D-8628-EEE79FEA3C69}" dt="2022-02-24T18:05:11.221" v="14" actId="1036"/>
          <ac:spMkLst>
            <pc:docMk/>
            <pc:sldMk cId="362271429" sldId="256"/>
            <ac:spMk id="6" creationId="{00000000-0000-0000-0000-000000000000}"/>
          </ac:spMkLst>
        </pc:spChg>
        <pc:spChg chg="mod">
          <ac:chgData name="Claudia Coulombe" userId="c43e4aa3-38c6-4089-a524-02babe83e931" providerId="ADAL" clId="{3A68748E-BB37-4C4D-8628-EEE79FEA3C69}" dt="2022-02-24T18:03:18.950" v="1" actId="20577"/>
          <ac:spMkLst>
            <pc:docMk/>
            <pc:sldMk cId="362271429" sldId="256"/>
            <ac:spMk id="8" creationId="{00000000-0000-0000-0000-000000000000}"/>
          </ac:spMkLst>
        </pc:spChg>
        <pc:spChg chg="mod">
          <ac:chgData name="Claudia Coulombe" userId="c43e4aa3-38c6-4089-a524-02babe83e931" providerId="ADAL" clId="{3A68748E-BB37-4C4D-8628-EEE79FEA3C69}" dt="2022-02-24T18:03:43.108" v="3" actId="20577"/>
          <ac:spMkLst>
            <pc:docMk/>
            <pc:sldMk cId="362271429" sldId="256"/>
            <ac:spMk id="19" creationId="{00000000-0000-0000-0000-000000000000}"/>
          </ac:spMkLst>
        </pc:spChg>
      </pc:sldChg>
    </pc:docChg>
  </pc:docChgLst>
  <pc:docChgLst>
    <pc:chgData name="Claudia Coulombe" userId="S::ccoulombe@cdpq.ca::c43e4aa3-38c6-4089-a524-02babe83e931" providerId="AD" clId="Web-{4AD4B5E3-4018-C9E1-742F-FE24A7576AA7}"/>
    <pc:docChg chg="modSld">
      <pc:chgData name="Claudia Coulombe" userId="S::ccoulombe@cdpq.ca::c43e4aa3-38c6-4089-a524-02babe83e931" providerId="AD" clId="Web-{4AD4B5E3-4018-C9E1-742F-FE24A7576AA7}" dt="2024-04-24T17:49:48.264" v="138"/>
      <pc:docMkLst>
        <pc:docMk/>
      </pc:docMkLst>
      <pc:sldChg chg="addSp delSp modSp">
        <pc:chgData name="Claudia Coulombe" userId="S::ccoulombe@cdpq.ca::c43e4aa3-38c6-4089-a524-02babe83e931" providerId="AD" clId="Web-{4AD4B5E3-4018-C9E1-742F-FE24A7576AA7}" dt="2024-04-24T17:49:48.264" v="138"/>
        <pc:sldMkLst>
          <pc:docMk/>
          <pc:sldMk cId="362271429" sldId="256"/>
        </pc:sldMkLst>
        <pc:spChg chg="mod">
          <ac:chgData name="Claudia Coulombe" userId="S::ccoulombe@cdpq.ca::c43e4aa3-38c6-4089-a524-02babe83e931" providerId="AD" clId="Web-{4AD4B5E3-4018-C9E1-742F-FE24A7576AA7}" dt="2024-04-24T17:38:15.673" v="4" actId="20577"/>
          <ac:spMkLst>
            <pc:docMk/>
            <pc:sldMk cId="362271429" sldId="256"/>
            <ac:spMk id="6" creationId="{00000000-0000-0000-0000-000000000000}"/>
          </ac:spMkLst>
        </pc:spChg>
        <pc:spChg chg="mod">
          <ac:chgData name="Claudia Coulombe" userId="S::ccoulombe@cdpq.ca::c43e4aa3-38c6-4089-a524-02babe83e931" providerId="AD" clId="Web-{4AD4B5E3-4018-C9E1-742F-FE24A7576AA7}" dt="2024-04-24T17:37:03.093" v="1" actId="20577"/>
          <ac:spMkLst>
            <pc:docMk/>
            <pc:sldMk cId="362271429" sldId="256"/>
            <ac:spMk id="8" creationId="{00000000-0000-0000-0000-000000000000}"/>
          </ac:spMkLst>
        </pc:spChg>
        <pc:spChg chg="mod">
          <ac:chgData name="Claudia Coulombe" userId="S::ccoulombe@cdpq.ca::c43e4aa3-38c6-4089-a524-02babe83e931" providerId="AD" clId="Web-{4AD4B5E3-4018-C9E1-742F-FE24A7576AA7}" dt="2024-04-24T17:46:58.386" v="58" actId="20577"/>
          <ac:spMkLst>
            <pc:docMk/>
            <pc:sldMk cId="362271429" sldId="256"/>
            <ac:spMk id="18" creationId="{00000000-0000-0000-0000-000000000000}"/>
          </ac:spMkLst>
        </pc:spChg>
        <pc:spChg chg="mod">
          <ac:chgData name="Claudia Coulombe" userId="S::ccoulombe@cdpq.ca::c43e4aa3-38c6-4089-a524-02babe83e931" providerId="AD" clId="Web-{4AD4B5E3-4018-C9E1-742F-FE24A7576AA7}" dt="2024-04-24T17:47:53.980" v="64" actId="20577"/>
          <ac:spMkLst>
            <pc:docMk/>
            <pc:sldMk cId="362271429" sldId="256"/>
            <ac:spMk id="19" creationId="{00000000-0000-0000-0000-000000000000}"/>
          </ac:spMkLst>
        </pc:spChg>
        <pc:graphicFrameChg chg="add del mod modGraphic">
          <ac:chgData name="Claudia Coulombe" userId="S::ccoulombe@cdpq.ca::c43e4aa3-38c6-4089-a524-02babe83e931" providerId="AD" clId="Web-{4AD4B5E3-4018-C9E1-742F-FE24A7576AA7}" dt="2024-04-24T17:49:48.264" v="138"/>
          <ac:graphicFrameMkLst>
            <pc:docMk/>
            <pc:sldMk cId="362271429" sldId="256"/>
            <ac:graphicFrameMk id="1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4499" y="2414975"/>
            <a:ext cx="8550990" cy="166636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8998" y="4405260"/>
            <a:ext cx="704199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9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8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7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6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7711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2772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025286" y="352709"/>
            <a:ext cx="2488799" cy="751845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53650" y="352709"/>
            <a:ext cx="7303970" cy="751845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6954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2890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4670" y="4995508"/>
            <a:ext cx="8550990" cy="15440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4670" y="3294949"/>
            <a:ext cx="8550990" cy="170055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50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90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5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8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5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7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6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219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53649" y="2056868"/>
            <a:ext cx="4895511" cy="581429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616827" y="2056868"/>
            <a:ext cx="4897258" cy="581429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3614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000" y="311320"/>
            <a:ext cx="9053989" cy="129566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3000" y="1740150"/>
            <a:ext cx="4444908" cy="72521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04" indent="0">
              <a:buNone/>
              <a:defRPr sz="2200" b="1"/>
            </a:lvl2pPr>
            <a:lvl3pPr marL="1019007" indent="0">
              <a:buNone/>
              <a:defRPr sz="2000" b="1"/>
            </a:lvl3pPr>
            <a:lvl4pPr marL="1528511" indent="0">
              <a:buNone/>
              <a:defRPr sz="1800" b="1"/>
            </a:lvl4pPr>
            <a:lvl5pPr marL="2038015" indent="0">
              <a:buNone/>
              <a:defRPr sz="1800" b="1"/>
            </a:lvl5pPr>
            <a:lvl6pPr marL="2547518" indent="0">
              <a:buNone/>
              <a:defRPr sz="1800" b="1"/>
            </a:lvl6pPr>
            <a:lvl7pPr marL="3057022" indent="0">
              <a:buNone/>
              <a:defRPr sz="1800" b="1"/>
            </a:lvl7pPr>
            <a:lvl8pPr marL="3566526" indent="0">
              <a:buNone/>
              <a:defRPr sz="1800" b="1"/>
            </a:lvl8pPr>
            <a:lvl9pPr marL="4076029" indent="0">
              <a:buNone/>
              <a:defRPr sz="18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000" y="2465362"/>
            <a:ext cx="4444908" cy="4479041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10335" y="1740150"/>
            <a:ext cx="4446654" cy="72521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04" indent="0">
              <a:buNone/>
              <a:defRPr sz="2200" b="1"/>
            </a:lvl2pPr>
            <a:lvl3pPr marL="1019007" indent="0">
              <a:buNone/>
              <a:defRPr sz="2000" b="1"/>
            </a:lvl3pPr>
            <a:lvl4pPr marL="1528511" indent="0">
              <a:buNone/>
              <a:defRPr sz="1800" b="1"/>
            </a:lvl4pPr>
            <a:lvl5pPr marL="2038015" indent="0">
              <a:buNone/>
              <a:defRPr sz="1800" b="1"/>
            </a:lvl5pPr>
            <a:lvl6pPr marL="2547518" indent="0">
              <a:buNone/>
              <a:defRPr sz="1800" b="1"/>
            </a:lvl6pPr>
            <a:lvl7pPr marL="3057022" indent="0">
              <a:buNone/>
              <a:defRPr sz="1800" b="1"/>
            </a:lvl7pPr>
            <a:lvl8pPr marL="3566526" indent="0">
              <a:buNone/>
              <a:defRPr sz="1800" b="1"/>
            </a:lvl8pPr>
            <a:lvl9pPr marL="4076029" indent="0">
              <a:buNone/>
              <a:defRPr sz="18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10335" y="2465362"/>
            <a:ext cx="4446654" cy="4479041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855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7360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8043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000" y="309520"/>
            <a:ext cx="3309667" cy="131725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33176" y="309521"/>
            <a:ext cx="5623813" cy="663488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3000" y="1626780"/>
            <a:ext cx="3309667" cy="5317624"/>
          </a:xfrm>
        </p:spPr>
        <p:txBody>
          <a:bodyPr/>
          <a:lstStyle>
            <a:lvl1pPr marL="0" indent="0">
              <a:buNone/>
              <a:defRPr sz="1600"/>
            </a:lvl1pPr>
            <a:lvl2pPr marL="509504" indent="0">
              <a:buNone/>
              <a:defRPr sz="1300"/>
            </a:lvl2pPr>
            <a:lvl3pPr marL="1019007" indent="0">
              <a:buNone/>
              <a:defRPr sz="1100"/>
            </a:lvl3pPr>
            <a:lvl4pPr marL="1528511" indent="0">
              <a:buNone/>
              <a:defRPr sz="1000"/>
            </a:lvl4pPr>
            <a:lvl5pPr marL="2038015" indent="0">
              <a:buNone/>
              <a:defRPr sz="1000"/>
            </a:lvl5pPr>
            <a:lvl6pPr marL="2547518" indent="0">
              <a:buNone/>
              <a:defRPr sz="1000"/>
            </a:lvl6pPr>
            <a:lvl7pPr marL="3057022" indent="0">
              <a:buNone/>
              <a:defRPr sz="1000"/>
            </a:lvl7pPr>
            <a:lvl8pPr marL="3566526" indent="0">
              <a:buNone/>
              <a:defRPr sz="1000"/>
            </a:lvl8pPr>
            <a:lvl9pPr marL="4076029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3313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1828" y="5441792"/>
            <a:ext cx="6035993" cy="64243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1828" y="694620"/>
            <a:ext cx="6035993" cy="4664393"/>
          </a:xfrm>
        </p:spPr>
        <p:txBody>
          <a:bodyPr/>
          <a:lstStyle>
            <a:lvl1pPr marL="0" indent="0">
              <a:buNone/>
              <a:defRPr sz="3600"/>
            </a:lvl1pPr>
            <a:lvl2pPr marL="509504" indent="0">
              <a:buNone/>
              <a:defRPr sz="3100"/>
            </a:lvl2pPr>
            <a:lvl3pPr marL="1019007" indent="0">
              <a:buNone/>
              <a:defRPr sz="2700"/>
            </a:lvl3pPr>
            <a:lvl4pPr marL="1528511" indent="0">
              <a:buNone/>
              <a:defRPr sz="2200"/>
            </a:lvl4pPr>
            <a:lvl5pPr marL="2038015" indent="0">
              <a:buNone/>
              <a:defRPr sz="2200"/>
            </a:lvl5pPr>
            <a:lvl6pPr marL="2547518" indent="0">
              <a:buNone/>
              <a:defRPr sz="2200"/>
            </a:lvl6pPr>
            <a:lvl7pPr marL="3057022" indent="0">
              <a:buNone/>
              <a:defRPr sz="2200"/>
            </a:lvl7pPr>
            <a:lvl8pPr marL="3566526" indent="0">
              <a:buNone/>
              <a:defRPr sz="2200"/>
            </a:lvl8pPr>
            <a:lvl9pPr marL="4076029" indent="0">
              <a:buNone/>
              <a:defRPr sz="2200"/>
            </a:lvl9pPr>
          </a:lstStyle>
          <a:p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1828" y="6084226"/>
            <a:ext cx="6035993" cy="912363"/>
          </a:xfrm>
        </p:spPr>
        <p:txBody>
          <a:bodyPr/>
          <a:lstStyle>
            <a:lvl1pPr marL="0" indent="0">
              <a:buNone/>
              <a:defRPr sz="1600"/>
            </a:lvl1pPr>
            <a:lvl2pPr marL="509504" indent="0">
              <a:buNone/>
              <a:defRPr sz="1300"/>
            </a:lvl2pPr>
            <a:lvl3pPr marL="1019007" indent="0">
              <a:buNone/>
              <a:defRPr sz="1100"/>
            </a:lvl3pPr>
            <a:lvl4pPr marL="1528511" indent="0">
              <a:buNone/>
              <a:defRPr sz="1000"/>
            </a:lvl4pPr>
            <a:lvl5pPr marL="2038015" indent="0">
              <a:buNone/>
              <a:defRPr sz="1000"/>
            </a:lvl5pPr>
            <a:lvl6pPr marL="2547518" indent="0">
              <a:buNone/>
              <a:defRPr sz="1000"/>
            </a:lvl6pPr>
            <a:lvl7pPr marL="3057022" indent="0">
              <a:buNone/>
              <a:defRPr sz="1000"/>
            </a:lvl7pPr>
            <a:lvl8pPr marL="3566526" indent="0">
              <a:buNone/>
              <a:defRPr sz="1000"/>
            </a:lvl8pPr>
            <a:lvl9pPr marL="4076029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8714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03000" y="311320"/>
            <a:ext cx="9053989" cy="1295665"/>
          </a:xfrm>
          <a:prstGeom prst="rect">
            <a:avLst/>
          </a:prstGeom>
        </p:spPr>
        <p:txBody>
          <a:bodyPr vert="horz" lIns="101901" tIns="50950" rIns="101901" bIns="5095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3000" y="1813931"/>
            <a:ext cx="9053989" cy="5130473"/>
          </a:xfrm>
          <a:prstGeom prst="rect">
            <a:avLst/>
          </a:prstGeom>
        </p:spPr>
        <p:txBody>
          <a:bodyPr vert="horz" lIns="101901" tIns="50950" rIns="101901" bIns="5095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02999" y="7205336"/>
            <a:ext cx="2347331" cy="413893"/>
          </a:xfrm>
          <a:prstGeom prst="rect">
            <a:avLst/>
          </a:prstGeom>
        </p:spPr>
        <p:txBody>
          <a:bodyPr vert="horz" lIns="101901" tIns="50950" rIns="101901" bIns="509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E57AD-049C-44D5-867C-29D1E6DCBC61}" type="datetimeFigureOut">
              <a:rPr lang="fr-CA" smtClean="0"/>
              <a:t>2025-03-19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37163" y="7205336"/>
            <a:ext cx="3185663" cy="413893"/>
          </a:xfrm>
          <a:prstGeom prst="rect">
            <a:avLst/>
          </a:prstGeom>
        </p:spPr>
        <p:txBody>
          <a:bodyPr vert="horz" lIns="101901" tIns="50950" rIns="101901" bIns="509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209658" y="7205336"/>
            <a:ext cx="2347331" cy="413893"/>
          </a:xfrm>
          <a:prstGeom prst="rect">
            <a:avLst/>
          </a:prstGeom>
        </p:spPr>
        <p:txBody>
          <a:bodyPr vert="horz" lIns="101901" tIns="50950" rIns="101901" bIns="509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67D13-C68D-4F9E-A9FB-2080D76B7F3A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7958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9007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128" indent="-382128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943" indent="-318440" algn="l" defTabSz="1019007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759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3263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767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2270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774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1278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781" indent="-254752" algn="l" defTabSz="101900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504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007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511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8015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518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7022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6526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6029" algn="l" defTabSz="10190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1" Type="http://schemas.openxmlformats.org/officeDocument/2006/relationships/image" Target="../media/image2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hyperlink" Target="mailto:info.VSP@cdpq.ca" TargetMode="Externa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image" Target="../media/image4.png"/><Relationship Id="rId10" Type="http://schemas.openxmlformats.org/officeDocument/2006/relationships/tags" Target="../tags/tag10.xml"/><Relationship Id="rId19" Type="http://schemas.openxmlformats.org/officeDocument/2006/relationships/image" Target="../media/image1.jp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588" y="1"/>
            <a:ext cx="10058400" cy="2494378"/>
          </a:xfrm>
          <a:prstGeom prst="rect">
            <a:avLst/>
          </a:prstGeom>
        </p:spPr>
      </p:pic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1588" y="1823225"/>
            <a:ext cx="10058400" cy="695617"/>
          </a:xfrm>
          <a:prstGeom prst="rect">
            <a:avLst/>
          </a:prstGeom>
          <a:solidFill>
            <a:srgbClr val="FFFFFF">
              <a:alpha val="6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Rectangle 5"/>
          <p:cNvSpPr/>
          <p:nvPr>
            <p:custDataLst>
              <p:tags r:id="rId3"/>
            </p:custDataLst>
          </p:nvPr>
        </p:nvSpPr>
        <p:spPr>
          <a:xfrm>
            <a:off x="133450" y="2901816"/>
            <a:ext cx="5303608" cy="278537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Les Éleveurs de porcs du Québec offrent la possibilité aux producteurs qui participent à la veille sanitaire provinciale (VSP) de se prévaloir d’un rabais postal pour le séquençage du virus du SRRP selon les modalités suivantes :</a:t>
            </a:r>
            <a:endParaRPr lang="fr-CA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A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b="1" dirty="0">
                <a:latin typeface="Arial" panose="020B0604020202020204" pitchFamily="34" charset="0"/>
                <a:cs typeface="Arial" panose="020B0604020202020204" pitchFamily="34" charset="0"/>
              </a:rPr>
              <a:t>Le formulaire doit être dûment rempli; </a:t>
            </a: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dirty="0">
                <a:latin typeface="Arial"/>
                <a:cs typeface="Arial"/>
              </a:rPr>
              <a:t>La séquence doit être réalisée entre le 1</a:t>
            </a:r>
            <a:r>
              <a:rPr lang="fr-CA" sz="1100" baseline="30000" dirty="0">
                <a:latin typeface="Arial"/>
                <a:cs typeface="Arial"/>
              </a:rPr>
              <a:t>er</a:t>
            </a:r>
            <a:r>
              <a:rPr lang="fr-CA" sz="1100" dirty="0">
                <a:latin typeface="Arial"/>
                <a:cs typeface="Arial"/>
              </a:rPr>
              <a:t> janvier et le 31 décembre 2025;</a:t>
            </a: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Une seule séquence par lieu de production sera remboursée, peu importe le type de production sur le lieu (maternité, pouponnière ou engraissement); </a:t>
            </a:r>
          </a:p>
          <a:p>
            <a:pPr marL="17145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dirty="0">
                <a:latin typeface="Arial"/>
                <a:cs typeface="Arial"/>
              </a:rPr>
              <a:t>Le lieu de production doit </a:t>
            </a:r>
            <a:r>
              <a:rPr lang="fr-CA" sz="1100" b="1" dirty="0">
                <a:latin typeface="Arial"/>
                <a:cs typeface="Arial"/>
              </a:rPr>
              <a:t>obligatoirement</a:t>
            </a:r>
            <a:r>
              <a:rPr lang="fr-CA" sz="1100" dirty="0">
                <a:latin typeface="Arial"/>
                <a:cs typeface="Arial"/>
              </a:rPr>
              <a:t> être inscrit à un groupe de contrôle;</a:t>
            </a: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Un montant de </a:t>
            </a:r>
            <a:r>
              <a:rPr lang="fr-CA" sz="1100" b="1" dirty="0"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  <a:r>
              <a:rPr lang="fr-CA" sz="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1100" b="1" dirty="0">
                <a:latin typeface="Arial" panose="020B0604020202020204" pitchFamily="34" charset="0"/>
                <a:cs typeface="Arial" panose="020B0604020202020204" pitchFamily="34" charset="0"/>
              </a:rPr>
              <a:t>$ </a:t>
            </a:r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+ les taxes applicables par séquence sera remboursé sous présentation du coupon dûment rempli jusqu’à concurrence de trois séquences par siège social;</a:t>
            </a: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b="1" dirty="0">
                <a:latin typeface="Arial" panose="020B0604020202020204" pitchFamily="34" charset="0"/>
                <a:cs typeface="Arial" panose="020B0604020202020204" pitchFamily="34" charset="0"/>
              </a:rPr>
              <a:t>Pour être remboursé, le document « Rabais postal » devra être soumis au CDPQ au maximum 3 mois après la réalisation du séquençage; </a:t>
            </a:r>
          </a:p>
          <a:p>
            <a:pPr marL="171450" lvl="0" indent="-17145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CA" sz="1100" dirty="0">
                <a:latin typeface="Arial"/>
                <a:cs typeface="Arial"/>
              </a:rPr>
              <a:t>Le remboursement des séquences sera effectué par le CDPQ;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5771878" y="2696308"/>
            <a:ext cx="4082651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fr-CA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recevoir votre rabais postal, veuillez fournir les informations suivantes :</a:t>
            </a:r>
          </a:p>
        </p:txBody>
      </p:sp>
      <p:sp>
        <p:nvSpPr>
          <p:cNvPr id="8" name="Rectangle 7"/>
          <p:cNvSpPr/>
          <p:nvPr>
            <p:custDataLst>
              <p:tags r:id="rId5"/>
            </p:custDataLst>
          </p:nvPr>
        </p:nvSpPr>
        <p:spPr>
          <a:xfrm>
            <a:off x="133450" y="1726754"/>
            <a:ext cx="9721080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4400" b="1" dirty="0">
                <a:solidFill>
                  <a:schemeClr val="accent6">
                    <a:lumMod val="75000"/>
                  </a:schemeClr>
                </a:solidFill>
                <a:latin typeface="Arial Narrow"/>
                <a:cs typeface="Arial"/>
              </a:rPr>
              <a:t>RABAIS POSTAL </a:t>
            </a:r>
            <a:r>
              <a:rPr lang="fr-CA" sz="5400" b="1" dirty="0">
                <a:solidFill>
                  <a:schemeClr val="accent6">
                    <a:lumMod val="75000"/>
                  </a:schemeClr>
                </a:solidFill>
                <a:latin typeface="Arial Narrow"/>
                <a:cs typeface="Arial"/>
              </a:rPr>
              <a:t>2025</a:t>
            </a:r>
            <a:r>
              <a:rPr lang="fr-CA" sz="4400" b="1" dirty="0">
                <a:solidFill>
                  <a:schemeClr val="accent6">
                    <a:lumMod val="75000"/>
                  </a:schemeClr>
                </a:solidFill>
                <a:latin typeface="Arial Narrow"/>
                <a:cs typeface="Arial"/>
              </a:rPr>
              <a:t> - SÉQUENCE SRRP</a:t>
            </a:r>
          </a:p>
        </p:txBody>
      </p:sp>
      <p:cxnSp>
        <p:nvCxnSpPr>
          <p:cNvPr id="10" name="Connecteur droit 9"/>
          <p:cNvCxnSpPr/>
          <p:nvPr>
            <p:custDataLst>
              <p:tags r:id="rId6"/>
            </p:custDataLst>
          </p:nvPr>
        </p:nvCxnSpPr>
        <p:spPr>
          <a:xfrm>
            <a:off x="1588" y="2518842"/>
            <a:ext cx="1005840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/>
          <p:cNvGraphicFramePr>
            <a:graphicFrameLocks noGrp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598467307"/>
              </p:ext>
            </p:extLst>
          </p:nvPr>
        </p:nvGraphicFramePr>
        <p:xfrm>
          <a:off x="5771212" y="3526954"/>
          <a:ext cx="4099570" cy="17164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6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340"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du lieu (ferme)  :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Adresse du lieu</a:t>
                      </a:r>
                      <a:r>
                        <a:rPr lang="fr-CA" sz="11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</a:t>
                      </a:r>
                    </a:p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(ferme)</a:t>
                      </a:r>
                    </a:p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NIL</a:t>
                      </a:r>
                      <a:r>
                        <a:rPr lang="fr-CA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A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:______________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12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du prélèvement  :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595"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</a:t>
                      </a:r>
                      <a:r>
                        <a:rPr lang="fr-CA" sz="1100" baseline="30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</a:t>
                      </a:r>
                      <a:r>
                        <a:rPr lang="fr-CA" sz="1100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séquence :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595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du vétérinaire</a:t>
                      </a:r>
                      <a:r>
                        <a:rPr lang="fr-CA" sz="11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595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>
            <p:custDataLst>
              <p:tags r:id="rId8"/>
            </p:custDataLst>
          </p:nvPr>
        </p:nvSpPr>
        <p:spPr>
          <a:xfrm>
            <a:off x="5754960" y="3238922"/>
            <a:ext cx="34514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du lieu où la séquence a été réalisée</a:t>
            </a:r>
            <a:endParaRPr lang="fr-CA" sz="11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9"/>
            </p:custDataLst>
          </p:nvPr>
        </p:nvSpPr>
        <p:spPr>
          <a:xfrm>
            <a:off x="5794899" y="5301651"/>
            <a:ext cx="249138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1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pour la remise postale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50611199"/>
              </p:ext>
            </p:extLst>
          </p:nvPr>
        </p:nvGraphicFramePr>
        <p:xfrm>
          <a:off x="5750370" y="7102831"/>
          <a:ext cx="4032448" cy="51397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1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3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5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783">
                <a:tc>
                  <a:txBody>
                    <a:bodyPr/>
                    <a:lstStyle/>
                    <a:p>
                      <a:pPr marL="0" marR="0" indent="0" algn="l" defTabSz="101900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 du producteur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1900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300301004"/>
              </p:ext>
            </p:extLst>
          </p:nvPr>
        </p:nvGraphicFramePr>
        <p:xfrm>
          <a:off x="5794899" y="5549010"/>
          <a:ext cx="4114557" cy="178035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114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4449">
                <a:tc>
                  <a:txBody>
                    <a:bodyPr/>
                    <a:lstStyle/>
                    <a:p>
                      <a:pPr marL="0" marR="0" lvl="0" indent="0" algn="l" defTabSz="101900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7050" algn="l"/>
                        </a:tabLst>
                        <a:defRPr/>
                      </a:pPr>
                      <a:r>
                        <a:rPr lang="fr-CA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TPS </a:t>
                      </a:r>
                      <a:r>
                        <a:rPr lang="fr-CA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________________           </a:t>
                      </a:r>
                      <a:r>
                        <a:rPr lang="fr-CA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#</a:t>
                      </a:r>
                      <a:r>
                        <a:rPr lang="fr-CA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TVQ </a:t>
                      </a:r>
                      <a:r>
                        <a:rPr lang="fr-CA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_________________</a:t>
                      </a: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4712877"/>
                  </a:ext>
                </a:extLst>
              </a:tr>
              <a:tr h="25444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endParaRPr lang="fr-CA" sz="11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fr-CA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Information bancaire pour dépôt direct</a:t>
                      </a:r>
                      <a:endParaRPr lang="fr-FR" sz="1100" dirty="0"/>
                    </a:p>
                    <a:p>
                      <a:pPr marL="285750" marR="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</a:pPr>
                      <a:r>
                        <a:rPr lang="fr-CA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Institution _______________</a:t>
                      </a:r>
                    </a:p>
                    <a:p>
                      <a:pPr marL="285750" marR="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</a:pPr>
                      <a:r>
                        <a:rPr lang="fr-CA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Folio ____________________</a:t>
                      </a:r>
                    </a:p>
                    <a:p>
                      <a:pPr marL="285750" marR="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</a:pPr>
                      <a:r>
                        <a:rPr lang="fr-CA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Numéro de compte________________</a:t>
                      </a:r>
                      <a:endParaRPr lang="fr-CA" sz="1100" dirty="0"/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Ou</a:t>
                      </a:r>
                    </a:p>
                    <a:p>
                      <a:pPr marL="285750" marR="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Spécimen de chèque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fr-CA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3903961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>
            <p:custDataLst>
              <p:tags r:id="rId12"/>
            </p:custDataLst>
          </p:nvPr>
        </p:nvSpPr>
        <p:spPr>
          <a:xfrm>
            <a:off x="25882" y="6275443"/>
            <a:ext cx="5509066" cy="63094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11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Faire parvenir</a:t>
            </a:r>
            <a:r>
              <a:rPr lang="fr-CA" sz="18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fr-CA" sz="11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le rabais postal par courriel</a:t>
            </a:r>
            <a:endParaRPr lang="fr-CA" sz="6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fr-CA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CA" sz="1100" dirty="0">
                <a:latin typeface="Arial" panose="020B0604020202020204" pitchFamily="34" charset="0"/>
                <a:cs typeface="Arial" panose="020B0604020202020204" pitchFamily="34" charset="0"/>
              </a:rPr>
              <a:t>Courriel </a:t>
            </a:r>
            <a:r>
              <a:rPr lang="fr-CA" sz="11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A" sz="1100" b="1" u="sng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info.VSP@cdpq.ca</a:t>
            </a:r>
            <a:endParaRPr lang="fr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>
            <p:custDataLst>
              <p:tags r:id="rId13"/>
            </p:custDataLst>
          </p:nvPr>
        </p:nvSpPr>
        <p:spPr>
          <a:xfrm>
            <a:off x="205074" y="5827618"/>
            <a:ext cx="5289371" cy="4428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fr-CA" sz="1100" b="1" dirty="0">
                <a:solidFill>
                  <a:schemeClr val="bg1"/>
                </a:solidFill>
                <a:latin typeface="Arial"/>
                <a:cs typeface="Arial"/>
              </a:rPr>
              <a:t>Tous les rabais postaux devront être acheminés au CDPQ d’ici le </a:t>
            </a:r>
            <a:r>
              <a:rPr lang="fr-CA" sz="1100" b="1" u="sng" dirty="0">
                <a:solidFill>
                  <a:schemeClr val="bg1"/>
                </a:solidFill>
                <a:latin typeface="Arial"/>
                <a:cs typeface="Arial"/>
              </a:rPr>
              <a:t>28 février 2026</a:t>
            </a:r>
            <a:r>
              <a:rPr lang="fr-CA" sz="1100" b="1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lang="fr-CA" sz="11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4"/>
            </p:custDataLst>
          </p:nvPr>
        </p:nvCxnSpPr>
        <p:spPr>
          <a:xfrm>
            <a:off x="5642516" y="2710403"/>
            <a:ext cx="0" cy="492100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hacsquad.com/Resources%20Page/iconmonstr-cut-icon.png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7" b="721"/>
          <a:stretch/>
        </p:blipFill>
        <p:spPr bwMode="auto">
          <a:xfrm rot="16200000" flipH="1">
            <a:off x="5465677" y="5517629"/>
            <a:ext cx="353679" cy="26076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Image 8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24" y="790650"/>
            <a:ext cx="2096006" cy="92708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59" y="6881984"/>
            <a:ext cx="1444935" cy="67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1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0049BAA21E7E4F80BE4AD55833F8AB" ma:contentTypeVersion="18" ma:contentTypeDescription="Crée un document." ma:contentTypeScope="" ma:versionID="f089ed7bdc5a92b09b714184541ff9f8">
  <xsd:schema xmlns:xsd="http://www.w3.org/2001/XMLSchema" xmlns:xs="http://www.w3.org/2001/XMLSchema" xmlns:p="http://schemas.microsoft.com/office/2006/metadata/properties" xmlns:ns2="c2923c6d-ffb4-46d1-928f-9e14e27ee7a5" xmlns:ns3="d3dc7be6-3bb6-48c1-bdd5-392fa458784e" targetNamespace="http://schemas.microsoft.com/office/2006/metadata/properties" ma:root="true" ma:fieldsID="b690ce9db1fd1299069b061620ff242b" ns2:_="" ns3:_="">
    <xsd:import namespace="c2923c6d-ffb4-46d1-928f-9e14e27ee7a5"/>
    <xsd:import namespace="d3dc7be6-3bb6-48c1-bdd5-392fa45878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_Flow_SignoffStatu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23c6d-ffb4-46d1-928f-9e14e27ee7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2043388-4421-4dc8-b91a-63dd957a92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c7be6-3bb6-48c1-bdd5-392fa458784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7df5454-7639-4600-9d8c-e33009497f89}" ma:internalName="TaxCatchAll" ma:showField="CatchAllData" ma:web="d3dc7be6-3bb6-48c1-bdd5-392fa45878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c2923c6d-ffb4-46d1-928f-9e14e27ee7a5" xsi:nil="true"/>
    <lcf76f155ced4ddcb4097134ff3c332f xmlns="c2923c6d-ffb4-46d1-928f-9e14e27ee7a5">
      <Terms xmlns="http://schemas.microsoft.com/office/infopath/2007/PartnerControls"/>
    </lcf76f155ced4ddcb4097134ff3c332f>
    <TaxCatchAll xmlns="d3dc7be6-3bb6-48c1-bdd5-392fa458784e" xsi:nil="true"/>
  </documentManagement>
</p:properties>
</file>

<file path=customXml/itemProps1.xml><?xml version="1.0" encoding="utf-8"?>
<ds:datastoreItem xmlns:ds="http://schemas.openxmlformats.org/officeDocument/2006/customXml" ds:itemID="{CA2790A1-C72A-4336-86AE-C0740F079B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B4E566-86F6-42CB-A5BC-A4E5E11045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923c6d-ffb4-46d1-928f-9e14e27ee7a5"/>
    <ds:schemaRef ds:uri="d3dc7be6-3bb6-48c1-bdd5-392fa45878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C5E4BC-7505-4DC9-981E-006A10FFD855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d3dc7be6-3bb6-48c1-bdd5-392fa458784e"/>
    <ds:schemaRef ds:uri="c2923c6d-ffb4-46d1-928f-9e14e27ee7a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303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Marie-Hélène Lepage</dc:creator>
  <cp:lastModifiedBy>Valérie Dufour</cp:lastModifiedBy>
  <cp:revision>220</cp:revision>
  <cp:lastPrinted>2016-02-18T19:03:04Z</cp:lastPrinted>
  <dcterms:created xsi:type="dcterms:W3CDTF">2015-06-08T19:01:59Z</dcterms:created>
  <dcterms:modified xsi:type="dcterms:W3CDTF">2025-03-19T13:26:42Z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238526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  <property fmtid="{D5CDD505-2E9C-101B-9397-08002B2CF9AE}" pid="5" name="ContentTypeId">
    <vt:lpwstr>0x010100A10049BAA21E7E4F80BE4AD55833F8AB</vt:lpwstr>
  </property>
  <property fmtid="{D5CDD505-2E9C-101B-9397-08002B2CF9AE}" pid="6" name="MediaServiceImageTags">
    <vt:lpwstr/>
  </property>
</Properties>
</file>